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3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Mjesno i </a:t>
            </a:r>
            <a:r>
              <a:rPr lang="hr-HR" dirty="0" err="1"/>
              <a:t>pojasno</a:t>
            </a:r>
            <a:r>
              <a:rPr lang="hr-HR"/>
              <a:t> vrijeme</a:t>
            </a:r>
            <a:endParaRPr lang="x-none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3BF0EF6-E2FD-41AB-97F2-D7C2D391F11E}"/>
              </a:ext>
            </a:extLst>
          </p:cNvPr>
          <p:cNvSpPr txBox="1"/>
          <p:nvPr/>
        </p:nvSpPr>
        <p:spPr>
          <a:xfrm>
            <a:off x="10004460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1465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12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24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36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Koliko je ukupno vremenskih zona po </a:t>
            </a:r>
            <a:r>
              <a:rPr lang="hr-HR" sz="2800" dirty="0" err="1"/>
              <a:t>pojasnom</a:t>
            </a:r>
            <a:r>
              <a:rPr lang="hr-HR" sz="2800" dirty="0"/>
              <a:t> vremenu?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468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6204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7184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869543" y="423861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UTC -1</a:t>
            </a:r>
            <a:endParaRPr lang="en-US" dirty="0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869543" y="310298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UTC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869543" y="533252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UTC +1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4" y="1551398"/>
            <a:ext cx="4552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U kojoj vremenskoj zoni se nalazi Hrvatska? 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69538EF-EC77-4A04-A935-C064F4140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670" y="1642290"/>
            <a:ext cx="6561836" cy="493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9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14799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8056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B4787E7-04F8-4B4D-AC4D-4FDCF824D14C}"/>
              </a:ext>
            </a:extLst>
          </p:cNvPr>
          <p:cNvSpPr txBox="1">
            <a:spLocks/>
          </p:cNvSpPr>
          <p:nvPr/>
        </p:nvSpPr>
        <p:spPr>
          <a:xfrm>
            <a:off x="6096000" y="3346805"/>
            <a:ext cx="5422407" cy="6703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8000"/>
              <a:t>ČESTITAM!!!</a:t>
            </a:r>
            <a:endParaRPr lang="en-US" sz="8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AF0EA7-4033-48A7-B098-E50794DA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90°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180°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270°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360°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Koliko ukupno stupnjeva se Zemlja okreće da bi napravila puni krug oko svoje osi?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229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 minuta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4 minute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10 minuta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 sat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30206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Ako za 360° Zemlji treba 24 sata, koliko vremena Zemlji treba za okretanje od 1°?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953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4109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0038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246616" y="278603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14:35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246616" y="528945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14:51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246616" y="403774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14:39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Ako je u mjestu </a:t>
            </a:r>
            <a:r>
              <a:rPr lang="hr-HR" sz="2800" i="1" dirty="0"/>
              <a:t>A</a:t>
            </a:r>
            <a:r>
              <a:rPr lang="hr-HR" sz="2800" dirty="0"/>
              <a:t> po mjesnom vremenu 14:43, a mjesto </a:t>
            </a:r>
            <a:r>
              <a:rPr lang="hr-HR" sz="2800" i="1" dirty="0"/>
              <a:t>B</a:t>
            </a:r>
            <a:r>
              <a:rPr lang="hr-HR" sz="2800" dirty="0"/>
              <a:t> se nalazi 2° istočnije, koliko je sati po mjesnom vremenu u mjestu </a:t>
            </a:r>
            <a:r>
              <a:rPr lang="hr-HR" sz="2800" i="1" dirty="0"/>
              <a:t>B</a:t>
            </a:r>
            <a:r>
              <a:rPr lang="hr-HR" sz="2800" dirty="0"/>
              <a:t>?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735E8A7-A2F4-442E-9741-9382EBBC9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8887" y="2786033"/>
            <a:ext cx="4971245" cy="333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4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380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158</Words>
  <Application>Microsoft Office PowerPoint</Application>
  <PresentationFormat>Široki zaslon</PresentationFormat>
  <Paragraphs>36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Mjesno i pojasno vrijeme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24</cp:revision>
  <dcterms:created xsi:type="dcterms:W3CDTF">2021-01-04T08:54:24Z</dcterms:created>
  <dcterms:modified xsi:type="dcterms:W3CDTF">2021-08-15T14:32:27Z</dcterms:modified>
</cp:coreProperties>
</file>